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32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93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586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56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542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818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1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32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7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42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5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98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02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37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28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99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E387-E58A-431D-918C-2D53062B942B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9F834-9712-40A5-8537-83C545D94F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74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599" y="820766"/>
            <a:ext cx="9448800" cy="1825096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蘭花種類辨識及分類</a:t>
            </a:r>
            <a:r>
              <a:rPr lang="zh-TW" altLang="en-US" sz="6600" dirty="0" smtClean="0"/>
              <a:t>競賽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599" y="296215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altLang="zh-TW" sz="4800" dirty="0" smtClean="0"/>
              <a:t>TEAM_733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2949946" y="4650053"/>
            <a:ext cx="6292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0" i="0" dirty="0" smtClean="0">
                <a:effectLst/>
                <a:latin typeface="Montserrat"/>
              </a:rPr>
              <a:t>1080661</a:t>
            </a:r>
            <a:r>
              <a:rPr lang="zh-TW" altLang="en-US" sz="2400" b="0" i="0" dirty="0" smtClean="0">
                <a:effectLst/>
                <a:latin typeface="Montserrat"/>
              </a:rPr>
              <a:t>傅晗、</a:t>
            </a:r>
            <a:r>
              <a:rPr lang="en-US" altLang="zh-TW" sz="2400" b="0" i="0" dirty="0" smtClean="0">
                <a:effectLst/>
                <a:latin typeface="Montserrat"/>
              </a:rPr>
              <a:t>1080617</a:t>
            </a:r>
            <a:r>
              <a:rPr lang="zh-TW" altLang="en-US" sz="2400" b="0" i="0" dirty="0" smtClean="0">
                <a:effectLst/>
                <a:latin typeface="Montserrat"/>
              </a:rPr>
              <a:t>孫培瑁、</a:t>
            </a:r>
            <a:r>
              <a:rPr lang="en-US" altLang="zh-TW" sz="2400" b="0" i="0" dirty="0" smtClean="0">
                <a:effectLst/>
                <a:latin typeface="Montserrat"/>
              </a:rPr>
              <a:t>1080646</a:t>
            </a:r>
            <a:r>
              <a:rPr lang="zh-TW" altLang="en-US" sz="2400" b="0" i="0" dirty="0" smtClean="0">
                <a:effectLst/>
                <a:latin typeface="Montserrat"/>
              </a:rPr>
              <a:t>韓育銘</a:t>
            </a:r>
            <a:endParaRPr lang="zh-TW" altLang="en-US" sz="2400" b="0" i="0" dirty="0"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62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Try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DCGAN</a:t>
            </a:r>
            <a:r>
              <a:rPr lang="zh-TW" altLang="en-US" dirty="0" smtClean="0"/>
              <a:t>生成資料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Newsize:256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Epoch:10000</a:t>
            </a:r>
          </a:p>
          <a:p>
            <a:endParaRPr lang="en-US" altLang="zh-TW" dirty="0"/>
          </a:p>
          <a:p>
            <a:r>
              <a:rPr lang="en-US" altLang="zh-TW" dirty="0" smtClean="0"/>
              <a:t>Not work:</a:t>
            </a:r>
            <a:r>
              <a:rPr lang="zh-TW" altLang="en-US" dirty="0" smtClean="0"/>
              <a:t>時間不夠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41" y="1583141"/>
            <a:ext cx="5274859" cy="5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approach</a:t>
            </a:r>
            <a:r>
              <a:rPr lang="zh-TW" altLang="en-US" dirty="0"/>
              <a:t> </a:t>
            </a:r>
            <a:r>
              <a:rPr lang="en-US" altLang="zh-TW" dirty="0"/>
              <a:t>&amp; score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716889"/>
            <a:ext cx="10820400" cy="4024125"/>
          </a:xfrm>
        </p:spPr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yolov5</a:t>
            </a:r>
            <a:r>
              <a:rPr lang="zh-TW" altLang="en-US" dirty="0" smtClean="0"/>
              <a:t>框圖，再做訓練 </a:t>
            </a:r>
            <a:r>
              <a:rPr lang="en-US" altLang="zh-TW" dirty="0" smtClean="0"/>
              <a:t>; public &amp; private </a:t>
            </a:r>
            <a:r>
              <a:rPr lang="zh-TW" altLang="en-US" dirty="0" smtClean="0"/>
              <a:t>框完再預測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0" y="2617779"/>
            <a:ext cx="4079259" cy="40792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06" y="2622044"/>
            <a:ext cx="4074994" cy="407499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78924" y="2238634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</a:t>
            </a:r>
            <a:r>
              <a:rPr lang="en-US" altLang="zh-TW" dirty="0" smtClean="0"/>
              <a:t>abel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99679" y="2238634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2308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DATASETS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030" y="2057401"/>
            <a:ext cx="10319179" cy="46701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2513" y="1665941"/>
            <a:ext cx="38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每類數量不等，總數</a:t>
            </a:r>
            <a:r>
              <a:rPr lang="en-US" altLang="zh-TW" dirty="0" smtClean="0"/>
              <a:t>5482</a:t>
            </a:r>
            <a:r>
              <a:rPr lang="zh-TW" altLang="en-US" smtClean="0"/>
              <a:t>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03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45" y="2521471"/>
            <a:ext cx="5308668" cy="40243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92" y="2521471"/>
            <a:ext cx="5370939" cy="402431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23833" y="1832213"/>
            <a:ext cx="225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Public data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50720" y="1832213"/>
            <a:ext cx="225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Private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18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approach</a:t>
            </a:r>
            <a:r>
              <a:rPr lang="zh-TW" altLang="en-US" dirty="0"/>
              <a:t> </a:t>
            </a:r>
            <a:r>
              <a:rPr lang="en-US" altLang="zh-TW" dirty="0"/>
              <a:t>&amp; score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Datasets:</a:t>
            </a:r>
          </a:p>
          <a:p>
            <a:pPr marL="0" indent="0">
              <a:buNone/>
            </a:pPr>
            <a:r>
              <a:rPr lang="zh-TW" altLang="en-US" dirty="0" smtClean="0"/>
              <a:t>同上頁</a:t>
            </a:r>
            <a:endParaRPr lang="en-US" altLang="zh-TW" dirty="0" smtClean="0"/>
          </a:p>
          <a:p>
            <a:r>
              <a:rPr lang="en-US" altLang="zh-TW" dirty="0" smtClean="0"/>
              <a:t>Model:</a:t>
            </a:r>
          </a:p>
          <a:p>
            <a:pPr marL="0" indent="0">
              <a:buNone/>
            </a:pPr>
            <a:r>
              <a:rPr lang="en-US" altLang="zh-TW" dirty="0" smtClean="0"/>
              <a:t>EfficientNetB0</a:t>
            </a:r>
          </a:p>
          <a:p>
            <a:r>
              <a:rPr lang="en-US" altLang="zh-TW" dirty="0" smtClean="0"/>
              <a:t>Test accuracy:</a:t>
            </a:r>
          </a:p>
          <a:p>
            <a:pPr marL="0" indent="0">
              <a:buNone/>
            </a:pPr>
            <a:r>
              <a:rPr lang="en-US" altLang="zh-TW" dirty="0" smtClean="0"/>
              <a:t>0.80</a:t>
            </a:r>
          </a:p>
          <a:p>
            <a:r>
              <a:rPr lang="en-US" altLang="zh-TW" dirty="0" smtClean="0"/>
              <a:t>Public score:</a:t>
            </a:r>
          </a:p>
          <a:p>
            <a:pPr marL="0" indent="0">
              <a:buNone/>
            </a:pPr>
            <a:r>
              <a:rPr lang="en-US" altLang="zh-TW" dirty="0"/>
              <a:t>0.733890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58" y="1719450"/>
            <a:ext cx="5645355" cy="4024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7" y="5584227"/>
            <a:ext cx="69246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approach</a:t>
            </a:r>
            <a:r>
              <a:rPr lang="zh-TW" altLang="en-US" dirty="0"/>
              <a:t> </a:t>
            </a:r>
            <a:r>
              <a:rPr lang="en-US" altLang="zh-TW" dirty="0"/>
              <a:t>&amp; score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Datasets:</a:t>
            </a:r>
          </a:p>
          <a:p>
            <a:pPr marL="0" indent="0">
              <a:buNone/>
            </a:pPr>
            <a:r>
              <a:rPr lang="zh-TW" altLang="en-US" dirty="0" smtClean="0"/>
              <a:t>同上頁</a:t>
            </a:r>
            <a:endParaRPr lang="en-US" altLang="zh-TW" dirty="0" smtClean="0"/>
          </a:p>
          <a:p>
            <a:r>
              <a:rPr lang="en-US" altLang="zh-TW" dirty="0" smtClean="0"/>
              <a:t>Model:</a:t>
            </a:r>
          </a:p>
          <a:p>
            <a:pPr marL="0" indent="0">
              <a:buNone/>
            </a:pPr>
            <a:r>
              <a:rPr lang="en-US" altLang="zh-TW" dirty="0" smtClean="0"/>
              <a:t>DenseNet121</a:t>
            </a:r>
          </a:p>
          <a:p>
            <a:r>
              <a:rPr lang="en-US" altLang="zh-TW" dirty="0" smtClean="0"/>
              <a:t>Val accuracy:</a:t>
            </a:r>
          </a:p>
          <a:p>
            <a:pPr marL="0" indent="0">
              <a:buNone/>
            </a:pPr>
            <a:r>
              <a:rPr lang="en-US" altLang="zh-TW" dirty="0" smtClean="0"/>
              <a:t>0.78</a:t>
            </a:r>
          </a:p>
          <a:p>
            <a:r>
              <a:rPr lang="en-US" altLang="zh-TW" dirty="0" smtClean="0"/>
              <a:t>Public score:</a:t>
            </a:r>
          </a:p>
          <a:p>
            <a:pPr marL="0" indent="0">
              <a:buNone/>
            </a:pPr>
            <a:r>
              <a:rPr lang="en-US" altLang="zh-TW" dirty="0"/>
              <a:t>0.780869</a:t>
            </a:r>
            <a:endParaRPr lang="zh-TW" altLang="en-US" dirty="0"/>
          </a:p>
        </p:txBody>
      </p:sp>
      <p:sp>
        <p:nvSpPr>
          <p:cNvPr id="5" name="AutoShape 2" descr="图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图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r="206" b="50647"/>
          <a:stretch/>
        </p:blipFill>
        <p:spPr>
          <a:xfrm>
            <a:off x="4135128" y="2191830"/>
            <a:ext cx="6624000" cy="33846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556697"/>
            <a:ext cx="69437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approach</a:t>
            </a:r>
            <a:r>
              <a:rPr lang="zh-TW" altLang="en-US" dirty="0"/>
              <a:t> </a:t>
            </a:r>
            <a:r>
              <a:rPr lang="en-US" altLang="zh-TW" dirty="0"/>
              <a:t>&amp; score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Datasets:</a:t>
            </a:r>
          </a:p>
          <a:p>
            <a:pPr marL="0" indent="0">
              <a:buNone/>
            </a:pPr>
            <a:r>
              <a:rPr lang="zh-TW" altLang="en-US" dirty="0" smtClean="0"/>
              <a:t>同上頁</a:t>
            </a:r>
            <a:endParaRPr lang="en-US" altLang="zh-TW" dirty="0" smtClean="0"/>
          </a:p>
          <a:p>
            <a:r>
              <a:rPr lang="en-US" altLang="zh-TW" dirty="0" smtClean="0"/>
              <a:t>Model:</a:t>
            </a:r>
          </a:p>
          <a:p>
            <a:pPr marL="0" indent="0">
              <a:buNone/>
            </a:pPr>
            <a:r>
              <a:rPr lang="zh-TW" altLang="en-US" dirty="0" smtClean="0"/>
              <a:t>將</a:t>
            </a:r>
            <a:r>
              <a:rPr lang="en-US" altLang="zh-TW" dirty="0" smtClean="0"/>
              <a:t>EfficientNetB0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EfficientNetB1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EfficientNetB2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DenseNet121</a:t>
            </a:r>
            <a:r>
              <a:rPr lang="zh-TW" altLang="en-US" dirty="0" smtClean="0"/>
              <a:t>做</a:t>
            </a:r>
            <a:r>
              <a:rPr lang="en-US" altLang="zh-TW" dirty="0" smtClean="0"/>
              <a:t>concatenate</a:t>
            </a:r>
          </a:p>
          <a:p>
            <a:r>
              <a:rPr lang="en-US" altLang="zh-TW" dirty="0" smtClean="0"/>
              <a:t>Val accuracy:</a:t>
            </a:r>
          </a:p>
          <a:p>
            <a:pPr marL="0" indent="0">
              <a:buNone/>
            </a:pPr>
            <a:r>
              <a:rPr lang="en-US" altLang="zh-TW" dirty="0" smtClean="0"/>
              <a:t>0.75</a:t>
            </a:r>
          </a:p>
          <a:p>
            <a:r>
              <a:rPr lang="en-US" altLang="zh-TW" dirty="0" smtClean="0"/>
              <a:t>Public score:</a:t>
            </a:r>
          </a:p>
          <a:p>
            <a:pPr marL="0" indent="0">
              <a:buNone/>
            </a:pPr>
            <a:r>
              <a:rPr lang="en-US" altLang="zh-TW" dirty="0"/>
              <a:t>0.779285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4495516"/>
            <a:ext cx="69818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架構圖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47902" r="-351" b="1017"/>
          <a:stretch/>
        </p:blipFill>
        <p:spPr>
          <a:xfrm>
            <a:off x="1392071" y="1849457"/>
            <a:ext cx="4631118" cy="244920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0"/>
          <a:stretch/>
        </p:blipFill>
        <p:spPr>
          <a:xfrm>
            <a:off x="1423893" y="4414955"/>
            <a:ext cx="4599296" cy="24306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90" y="1849457"/>
            <a:ext cx="4579248" cy="24492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r="206" b="50647"/>
          <a:stretch/>
        </p:blipFill>
        <p:spPr>
          <a:xfrm>
            <a:off x="6341090" y="4427358"/>
            <a:ext cx="4579248" cy="24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架構圖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16" y="1702606"/>
            <a:ext cx="6622368" cy="50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approach</a:t>
            </a:r>
            <a:r>
              <a:rPr lang="zh-TW" altLang="en-US" dirty="0"/>
              <a:t> </a:t>
            </a:r>
            <a:r>
              <a:rPr lang="en-US" altLang="zh-TW" dirty="0"/>
              <a:t>&amp; score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將此三份</a:t>
            </a:r>
            <a:r>
              <a:rPr lang="en-US" altLang="zh-TW" dirty="0" smtClean="0"/>
              <a:t>csv</a:t>
            </a:r>
            <a:r>
              <a:rPr lang="zh-TW" altLang="en-US" dirty="0" smtClean="0"/>
              <a:t>檔做加權</a:t>
            </a:r>
            <a:endParaRPr lang="en-US" altLang="zh-TW" dirty="0" smtClean="0"/>
          </a:p>
          <a:p>
            <a:r>
              <a:rPr lang="en-US" altLang="zh-TW" dirty="0" smtClean="0"/>
              <a:t>Public score(85</a:t>
            </a:r>
            <a:r>
              <a:rPr lang="zh-TW" altLang="en-US" dirty="0" smtClean="0"/>
              <a:t>名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/>
              <a:t>0.794806</a:t>
            </a:r>
            <a:endParaRPr lang="en-US" altLang="zh-TW" dirty="0" smtClean="0"/>
          </a:p>
          <a:p>
            <a:r>
              <a:rPr lang="en-US" altLang="zh-TW" dirty="0" smtClean="0"/>
              <a:t>Private score(76</a:t>
            </a:r>
            <a:r>
              <a:rPr lang="zh-TW" altLang="en-US" dirty="0" smtClean="0"/>
              <a:t>名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/>
              <a:t>0.680559772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26" y="4330783"/>
            <a:ext cx="3818098" cy="25272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91" y="2931631"/>
            <a:ext cx="5478655" cy="39263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198" y="1670522"/>
            <a:ext cx="6934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 smtClean="0"/>
              <a:t>outline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1.try</a:t>
            </a:r>
          </a:p>
          <a:p>
            <a:r>
              <a:rPr lang="en-US" altLang="zh-TW" sz="3600" dirty="0" smtClean="0"/>
              <a:t>2.final approach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&amp; score</a:t>
            </a:r>
          </a:p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分工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261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分工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1080617 </a:t>
            </a:r>
            <a:r>
              <a:rPr lang="zh-TW" altLang="en-US" dirty="0" smtClean="0"/>
              <a:t>孫培瑁 </a:t>
            </a:r>
            <a:r>
              <a:rPr lang="en-US" altLang="zh-TW" dirty="0" smtClean="0"/>
              <a:t>: </a:t>
            </a:r>
            <a:r>
              <a:rPr lang="zh-TW" altLang="en-US" dirty="0" smtClean="0"/>
              <a:t>資料前處理、模型優化</a:t>
            </a:r>
            <a:endParaRPr lang="en-US" altLang="zh-TW" dirty="0"/>
          </a:p>
          <a:p>
            <a:r>
              <a:rPr lang="en-US" altLang="zh-TW" dirty="0" smtClean="0"/>
              <a:t>1080661 </a:t>
            </a:r>
            <a:r>
              <a:rPr lang="zh-TW" altLang="en-US" dirty="0" smtClean="0"/>
              <a:t>傅晗 </a:t>
            </a:r>
            <a:r>
              <a:rPr lang="en-US" altLang="zh-TW" dirty="0" smtClean="0"/>
              <a:t>: </a:t>
            </a:r>
            <a:r>
              <a:rPr lang="zh-TW" altLang="en-US" dirty="0" smtClean="0"/>
              <a:t>模型優化、資料後處理</a:t>
            </a:r>
            <a:endParaRPr lang="en-US" altLang="zh-TW" dirty="0" smtClean="0"/>
          </a:p>
          <a:p>
            <a:r>
              <a:rPr lang="en-US" altLang="zh-TW" dirty="0" smtClean="0"/>
              <a:t>1080646 </a:t>
            </a:r>
            <a:r>
              <a:rPr lang="zh-TW" altLang="en-US" dirty="0" smtClean="0"/>
              <a:t>韓育銘 </a:t>
            </a:r>
            <a:r>
              <a:rPr lang="en-US" altLang="zh-TW" dirty="0" smtClean="0"/>
              <a:t>: </a:t>
            </a:r>
            <a:r>
              <a:rPr lang="zh-TW" altLang="en-US" smtClean="0"/>
              <a:t>測試只使用原始圖片的模型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3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9756" y="290707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smtClean="0"/>
              <a:t>thanks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228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 smtClean="0"/>
              <a:t>try 1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Datasets(</a:t>
            </a:r>
            <a:r>
              <a:rPr lang="zh-TW" altLang="en-US" dirty="0" smtClean="0"/>
              <a:t>一類</a:t>
            </a:r>
            <a:r>
              <a:rPr lang="en-US" altLang="zh-TW" dirty="0" smtClean="0"/>
              <a:t>40</a:t>
            </a:r>
            <a:r>
              <a:rPr lang="zh-TW" altLang="en-US" dirty="0" smtClean="0"/>
              <a:t>張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zh-TW" altLang="en-US" dirty="0" smtClean="0"/>
              <a:t>左右翻轉、順逆轉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r>
              <a:rPr lang="en-US" altLang="zh-TW" dirty="0" smtClean="0"/>
              <a:t>Model: </a:t>
            </a:r>
          </a:p>
          <a:p>
            <a:pPr marL="0" indent="0">
              <a:buNone/>
            </a:pPr>
            <a:r>
              <a:rPr lang="en-US" altLang="zh-TW" dirty="0" smtClean="0"/>
              <a:t>ResNet50</a:t>
            </a:r>
            <a:r>
              <a:rPr lang="zh-TW" altLang="en-US" dirty="0"/>
              <a:t>、</a:t>
            </a:r>
            <a:r>
              <a:rPr lang="en-US" altLang="zh-TW" dirty="0"/>
              <a:t> ResNet101</a:t>
            </a:r>
            <a:r>
              <a:rPr lang="zh-TW" altLang="en-US" dirty="0"/>
              <a:t>、</a:t>
            </a:r>
            <a:r>
              <a:rPr lang="en-US" altLang="zh-TW" dirty="0"/>
              <a:t> ResNet152 </a:t>
            </a:r>
            <a:r>
              <a:rPr lang="zh-TW" altLang="en-US" dirty="0"/>
              <a:t>、</a:t>
            </a:r>
            <a:r>
              <a:rPr lang="en-US" altLang="zh-TW" dirty="0"/>
              <a:t> InceptionV3 </a:t>
            </a:r>
            <a:r>
              <a:rPr lang="zh-TW" altLang="en-US" dirty="0"/>
              <a:t>、</a:t>
            </a:r>
            <a:r>
              <a:rPr lang="en-US" altLang="zh-TW" dirty="0"/>
              <a:t> EfficientNetB0-B7</a:t>
            </a:r>
            <a:r>
              <a:rPr lang="zh-TW" altLang="en-US" dirty="0"/>
              <a:t>、</a:t>
            </a:r>
            <a:r>
              <a:rPr lang="en-US" altLang="zh-TW" dirty="0"/>
              <a:t> </a:t>
            </a:r>
            <a:r>
              <a:rPr lang="en-US" altLang="zh-TW" dirty="0" smtClean="0"/>
              <a:t>EfficientNetV2B0-V2L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Test accuracy(EffiN_B0):</a:t>
            </a:r>
          </a:p>
          <a:p>
            <a:pPr marL="0" indent="0">
              <a:buNone/>
            </a:pPr>
            <a:r>
              <a:rPr lang="en-US" altLang="zh-TW" dirty="0" smtClean="0"/>
              <a:t>1.0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05" y="3906372"/>
            <a:ext cx="6861412" cy="28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41" y="2212442"/>
            <a:ext cx="7080552" cy="2632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07" y="3234916"/>
            <a:ext cx="4952381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 smtClean="0"/>
              <a:t>Try 2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Datasets(</a:t>
            </a:r>
            <a:r>
              <a:rPr lang="zh-TW" altLang="en-US" dirty="0" smtClean="0"/>
              <a:t>一類</a:t>
            </a:r>
            <a:r>
              <a:rPr lang="en-US" altLang="zh-TW" dirty="0" smtClean="0"/>
              <a:t>295</a:t>
            </a:r>
            <a:r>
              <a:rPr lang="zh-TW" altLang="en-US" dirty="0" smtClean="0"/>
              <a:t>張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zh-TW" altLang="en-US" dirty="0" smtClean="0"/>
              <a:t>寫網路</a:t>
            </a:r>
            <a:r>
              <a:rPr lang="zh-TW" altLang="en-US" dirty="0"/>
              <a:t>爬蟲</a:t>
            </a:r>
            <a:r>
              <a:rPr lang="zh-TW" altLang="en-US" dirty="0" smtClean="0"/>
              <a:t>以圖</a:t>
            </a:r>
            <a:r>
              <a:rPr lang="zh-TW" altLang="en-US" dirty="0"/>
              <a:t>搜</a:t>
            </a:r>
            <a:r>
              <a:rPr lang="zh-TW" altLang="en-US" dirty="0" smtClean="0"/>
              <a:t>圖，一類</a:t>
            </a:r>
            <a:r>
              <a:rPr lang="zh-TW" altLang="en-US" dirty="0"/>
              <a:t>爬</a:t>
            </a:r>
            <a:r>
              <a:rPr lang="en-US" altLang="zh-TW" dirty="0" smtClean="0"/>
              <a:t>285</a:t>
            </a:r>
            <a:r>
              <a:rPr lang="zh-TW" altLang="en-US" dirty="0" smtClean="0"/>
              <a:t>張 </a:t>
            </a:r>
            <a:r>
              <a:rPr lang="en-US" altLang="zh-TW" dirty="0" smtClean="0"/>
              <a:t>+ </a:t>
            </a:r>
            <a:r>
              <a:rPr lang="zh-TW" altLang="en-US" dirty="0" smtClean="0"/>
              <a:t>比賽原</a:t>
            </a:r>
            <a:r>
              <a:rPr lang="en-US" altLang="zh-TW" dirty="0" smtClean="0"/>
              <a:t>data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Model:</a:t>
            </a:r>
          </a:p>
          <a:p>
            <a:pPr marL="0" indent="0">
              <a:buNone/>
            </a:pPr>
            <a:r>
              <a:rPr lang="en-US" altLang="zh-TW" dirty="0" smtClean="0"/>
              <a:t>EfficientNetB0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Test accuracy:</a:t>
            </a:r>
          </a:p>
          <a:p>
            <a:pPr marL="0" indent="0">
              <a:buNone/>
            </a:pPr>
            <a:r>
              <a:rPr lang="zh-TW" altLang="en-US" dirty="0" smtClean="0"/>
              <a:t>慘不忍睹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5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8430" y="273053"/>
            <a:ext cx="8610600" cy="1293028"/>
          </a:xfrm>
        </p:spPr>
        <p:txBody>
          <a:bodyPr/>
          <a:lstStyle/>
          <a:p>
            <a:pPr algn="ctr"/>
            <a:r>
              <a:rPr lang="en-US" altLang="zh-TW" dirty="0" smtClean="0"/>
              <a:t>TRY 2  </a:t>
            </a:r>
            <a:r>
              <a:rPr lang="en-US" altLang="zh-TW" dirty="0" err="1" smtClean="0"/>
              <a:t>dATASETS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14" y="1410887"/>
            <a:ext cx="11463884" cy="53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8430" y="227040"/>
            <a:ext cx="8610600" cy="1293028"/>
          </a:xfrm>
        </p:spPr>
        <p:txBody>
          <a:bodyPr/>
          <a:lstStyle/>
          <a:p>
            <a:pPr algn="ctr"/>
            <a:r>
              <a:rPr lang="en-US" altLang="zh-TW" dirty="0" smtClean="0"/>
              <a:t>NOT 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74" y="1520068"/>
            <a:ext cx="11187068" cy="52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TRY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Datasets(</a:t>
            </a:r>
            <a:r>
              <a:rPr lang="zh-TW" altLang="en-US" dirty="0" smtClean="0"/>
              <a:t>一類</a:t>
            </a:r>
            <a:r>
              <a:rPr lang="en-US" altLang="zh-TW" dirty="0" smtClean="0"/>
              <a:t>30</a:t>
            </a:r>
            <a:r>
              <a:rPr lang="zh-TW" altLang="en-US" dirty="0" smtClean="0"/>
              <a:t>張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zh-TW" altLang="en-US" dirty="0" smtClean="0"/>
              <a:t>從上頁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中一類挑出</a:t>
            </a:r>
            <a:r>
              <a:rPr lang="en-US" altLang="zh-TW" dirty="0" smtClean="0"/>
              <a:t>20</a:t>
            </a:r>
            <a:r>
              <a:rPr lang="zh-TW" altLang="en-US" dirty="0" smtClean="0"/>
              <a:t>張 </a:t>
            </a:r>
            <a:r>
              <a:rPr lang="en-US" altLang="zh-TW" dirty="0" smtClean="0"/>
              <a:t>+ </a:t>
            </a:r>
            <a:r>
              <a:rPr lang="zh-TW" altLang="en-US" dirty="0" smtClean="0"/>
              <a:t>比賽原</a:t>
            </a:r>
            <a:r>
              <a:rPr lang="en-US" altLang="zh-TW" dirty="0" smtClean="0"/>
              <a:t>data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Model:</a:t>
            </a:r>
          </a:p>
          <a:p>
            <a:pPr marL="0" indent="0">
              <a:buNone/>
            </a:pPr>
            <a:r>
              <a:rPr lang="en-US" altLang="zh-TW" dirty="0"/>
              <a:t>EfficientNetB0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Test accuracy:</a:t>
            </a:r>
          </a:p>
          <a:p>
            <a:pPr marL="0" indent="0">
              <a:buNone/>
            </a:pPr>
            <a:r>
              <a:rPr lang="en-US" altLang="zh-TW" dirty="0" smtClean="0"/>
              <a:t>0.60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183" y="3253016"/>
            <a:ext cx="8886103" cy="3256966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687" y="256008"/>
            <a:ext cx="4161313" cy="29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NOT 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" y="2835324"/>
            <a:ext cx="5581650" cy="3743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83" y="2659466"/>
            <a:ext cx="5524500" cy="381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1892" y="2057401"/>
            <a:ext cx="234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Class 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504830" y="2057401"/>
            <a:ext cx="14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Class 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81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347</TotalTime>
  <Words>307</Words>
  <Application>Microsoft Office PowerPoint</Application>
  <PresentationFormat>寬螢幕</PresentationFormat>
  <Paragraphs>96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Montserrat</vt:lpstr>
      <vt:lpstr>新細明體</vt:lpstr>
      <vt:lpstr>Arial</vt:lpstr>
      <vt:lpstr>Century Gothic</vt:lpstr>
      <vt:lpstr>飛機雲</vt:lpstr>
      <vt:lpstr>蘭花種類辨識及分類競賽</vt:lpstr>
      <vt:lpstr>outline</vt:lpstr>
      <vt:lpstr>try 1</vt:lpstr>
      <vt:lpstr>PowerPoint 簡報</vt:lpstr>
      <vt:lpstr>Try 2</vt:lpstr>
      <vt:lpstr>TRY 2  dATASETS</vt:lpstr>
      <vt:lpstr>NOT WORK</vt:lpstr>
      <vt:lpstr>TRY 3</vt:lpstr>
      <vt:lpstr>NOT WORK</vt:lpstr>
      <vt:lpstr>Try 4</vt:lpstr>
      <vt:lpstr>final approach &amp; score</vt:lpstr>
      <vt:lpstr>DATASETS</vt:lpstr>
      <vt:lpstr>PowerPoint 簡報</vt:lpstr>
      <vt:lpstr>final approach &amp; score</vt:lpstr>
      <vt:lpstr>final approach &amp; score</vt:lpstr>
      <vt:lpstr>final approach &amp; score</vt:lpstr>
      <vt:lpstr>架構圖</vt:lpstr>
      <vt:lpstr>架構圖</vt:lpstr>
      <vt:lpstr>final approach &amp; score</vt:lpstr>
      <vt:lpstr>分工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蘭花種類辨識及分類競賽</dc:title>
  <dc:creator>pei mao Sun</dc:creator>
  <cp:lastModifiedBy>pei mao Sun</cp:lastModifiedBy>
  <cp:revision>35</cp:revision>
  <dcterms:created xsi:type="dcterms:W3CDTF">2022-06-08T02:02:49Z</dcterms:created>
  <dcterms:modified xsi:type="dcterms:W3CDTF">2022-06-08T15:19:29Z</dcterms:modified>
</cp:coreProperties>
</file>